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5D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9C804-0F96-41CA-8520-4E37AA276705}" type="datetimeFigureOut">
              <a:rPr lang="cs-CZ" smtClean="0"/>
              <a:pPr/>
              <a:t>31. 5. 2019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776DC-96DE-44CB-B473-C1E82A290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776DC-96DE-44CB-B473-C1E82A290567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2CA3-879D-49A0-9D87-8E7DDC09A7FC}" type="datetimeFigureOut">
              <a:rPr lang="cs-CZ" smtClean="0"/>
              <a:pPr/>
              <a:t>31. 5. 2019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2855-B45A-4CB1-906D-FF21241896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2CA3-879D-49A0-9D87-8E7DDC09A7FC}" type="datetimeFigureOut">
              <a:rPr lang="cs-CZ" smtClean="0"/>
              <a:pPr/>
              <a:t>31. 5. 2019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2855-B45A-4CB1-906D-FF21241896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2CA3-879D-49A0-9D87-8E7DDC09A7FC}" type="datetimeFigureOut">
              <a:rPr lang="cs-CZ" smtClean="0"/>
              <a:pPr/>
              <a:t>31. 5. 2019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2855-B45A-4CB1-906D-FF21241896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2CA3-879D-49A0-9D87-8E7DDC09A7FC}" type="datetimeFigureOut">
              <a:rPr lang="cs-CZ" smtClean="0"/>
              <a:pPr/>
              <a:t>31. 5. 2019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2855-B45A-4CB1-906D-FF21241896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2CA3-879D-49A0-9D87-8E7DDC09A7FC}" type="datetimeFigureOut">
              <a:rPr lang="cs-CZ" smtClean="0"/>
              <a:pPr/>
              <a:t>31. 5. 2019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2855-B45A-4CB1-906D-FF21241896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2CA3-879D-49A0-9D87-8E7DDC09A7FC}" type="datetimeFigureOut">
              <a:rPr lang="cs-CZ" smtClean="0"/>
              <a:pPr/>
              <a:t>31. 5. 2019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2855-B45A-4CB1-906D-FF21241896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2CA3-879D-49A0-9D87-8E7DDC09A7FC}" type="datetimeFigureOut">
              <a:rPr lang="cs-CZ" smtClean="0"/>
              <a:pPr/>
              <a:t>31. 5. 2019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2855-B45A-4CB1-906D-FF21241896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2CA3-879D-49A0-9D87-8E7DDC09A7FC}" type="datetimeFigureOut">
              <a:rPr lang="cs-CZ" smtClean="0"/>
              <a:pPr/>
              <a:t>31. 5. 2019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2855-B45A-4CB1-906D-FF21241896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2CA3-879D-49A0-9D87-8E7DDC09A7FC}" type="datetimeFigureOut">
              <a:rPr lang="cs-CZ" smtClean="0"/>
              <a:pPr/>
              <a:t>31. 5. 2019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2855-B45A-4CB1-906D-FF21241896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2CA3-879D-49A0-9D87-8E7DDC09A7FC}" type="datetimeFigureOut">
              <a:rPr lang="cs-CZ" smtClean="0"/>
              <a:pPr/>
              <a:t>31. 5. 2019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2855-B45A-4CB1-906D-FF21241896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2CA3-879D-49A0-9D87-8E7DDC09A7FC}" type="datetimeFigureOut">
              <a:rPr lang="cs-CZ" smtClean="0"/>
              <a:pPr/>
              <a:t>31. 5. 2019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2855-B45A-4CB1-906D-FF21241896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E2CA3-879D-49A0-9D87-8E7DDC09A7FC}" type="datetimeFigureOut">
              <a:rPr lang="cs-CZ" smtClean="0"/>
              <a:pPr/>
              <a:t>31. 5. 2019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C2855-B45A-4CB1-906D-FF212418961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282" y="2000240"/>
            <a:ext cx="8715436" cy="3786214"/>
          </a:xfrm>
        </p:spPr>
        <p:txBody>
          <a:bodyPr>
            <a:normAutofit/>
          </a:bodyPr>
          <a:lstStyle/>
          <a:p>
            <a:r>
              <a:rPr lang="cs-CZ" sz="2200" b="1" dirty="0" smtClean="0"/>
              <a:t> ve spolupráci se Zemědělským svazem ČR pořádá</a:t>
            </a:r>
            <a:br>
              <a:rPr lang="cs-CZ" sz="2200" b="1" dirty="0" smtClean="0"/>
            </a:br>
            <a:r>
              <a:rPr lang="cs-CZ" sz="2200" b="1" dirty="0" smtClean="0"/>
              <a:t>   </a:t>
            </a:r>
            <a:r>
              <a:rPr lang="cs-CZ" sz="2200" b="1" dirty="0"/>
              <a:t/>
            </a:r>
            <a:br>
              <a:rPr lang="cs-CZ" sz="2200" b="1" dirty="0"/>
            </a:br>
            <a:r>
              <a:rPr lang="cs-CZ" sz="4800" b="1" dirty="0" smtClean="0">
                <a:latin typeface="Arial Black" pitchFamily="34" charset="0"/>
              </a:rPr>
              <a:t>Den otevřených dveří</a:t>
            </a:r>
            <a:br>
              <a:rPr lang="cs-CZ" sz="4800" b="1" dirty="0" smtClean="0">
                <a:latin typeface="Arial Black" pitchFamily="34" charset="0"/>
              </a:rPr>
            </a:br>
            <a:r>
              <a:rPr lang="cs-CZ" sz="3600" dirty="0" smtClean="0">
                <a:solidFill>
                  <a:schemeClr val="tx1"/>
                </a:solidFill>
                <a:latin typeface="Arial Black" pitchFamily="34" charset="0"/>
              </a:rPr>
              <a:t>14.6.2019 od </a:t>
            </a:r>
            <a:r>
              <a:rPr lang="cs-CZ" sz="3600" dirty="0" smtClean="0">
                <a:solidFill>
                  <a:schemeClr val="tx1"/>
                </a:solidFill>
                <a:latin typeface="Arial Black" pitchFamily="34" charset="0"/>
              </a:rPr>
              <a:t>8:00 – 16:00 </a:t>
            </a:r>
            <a:r>
              <a:rPr lang="cs-CZ" sz="3600" dirty="0" smtClean="0">
                <a:solidFill>
                  <a:schemeClr val="tx1"/>
                </a:solidFill>
                <a:latin typeface="Arial Black" pitchFamily="34" charset="0"/>
              </a:rPr>
              <a:t>hodin</a:t>
            </a:r>
            <a:r>
              <a:rPr lang="cs-CZ" sz="3600" b="1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cs-CZ" sz="3600" b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cs-CZ" sz="3600" b="1" dirty="0" smtClean="0">
                <a:solidFill>
                  <a:schemeClr val="tx1"/>
                </a:solidFill>
                <a:latin typeface="Arial Black" pitchFamily="34" charset="0"/>
              </a:rPr>
              <a:t>na farmě Otinoves</a:t>
            </a:r>
            <a:r>
              <a:rPr lang="cs-CZ" sz="4800" dirty="0" smtClean="0">
                <a:solidFill>
                  <a:schemeClr val="tx1"/>
                </a:solidFill>
              </a:rPr>
              <a:t/>
            </a:r>
            <a:br>
              <a:rPr lang="cs-CZ" sz="4800" dirty="0" smtClean="0">
                <a:solidFill>
                  <a:schemeClr val="tx1"/>
                </a:solidFill>
              </a:rPr>
            </a:br>
            <a:r>
              <a:rPr lang="cs-CZ" sz="4800" b="1" dirty="0" smtClean="0">
                <a:latin typeface="Arial Black" pitchFamily="34" charset="0"/>
              </a:rPr>
              <a:t/>
            </a:r>
            <a:br>
              <a:rPr lang="cs-CZ" sz="4800" b="1" dirty="0" smtClean="0">
                <a:latin typeface="Arial Black" pitchFamily="34" charset="0"/>
              </a:rPr>
            </a:br>
            <a:r>
              <a:rPr lang="cs-CZ" sz="1000" b="1" dirty="0" smtClean="0">
                <a:latin typeface="Arial Black" pitchFamily="34" charset="0"/>
              </a:rPr>
              <a:t>  </a:t>
            </a:r>
            <a:r>
              <a:rPr lang="cs-CZ" sz="1400" b="1" dirty="0" smtClean="0">
                <a:latin typeface="Arial Black" pitchFamily="34" charset="0"/>
              </a:rPr>
              <a:t> </a:t>
            </a:r>
            <a:endParaRPr lang="cs-CZ" sz="3600" b="1" dirty="0">
              <a:latin typeface="Arial Black" pitchFamily="34" charset="0"/>
            </a:endParaRPr>
          </a:p>
        </p:txBody>
      </p:sp>
      <p:pic>
        <p:nvPicPr>
          <p:cNvPr id="5" name="Obrázek 4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5" y="-24"/>
            <a:ext cx="3357587" cy="1468944"/>
          </a:xfrm>
          <a:prstGeom prst="rect">
            <a:avLst/>
          </a:prstGeom>
          <a:solidFill>
            <a:schemeClr val="accent1"/>
          </a:solidFill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9</Words>
  <Application>Microsoft Office PowerPoint</Application>
  <PresentationFormat>Předvádění na obrazovce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 ve spolupráci se Zemědělským svazem ČR pořádá     Den otevřených dveří 14.6.2019 od 8:00 – 16:00 hodin na farmě Otinoves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Agro Rozstání ve spolupráci se Zemědělským svazem ČR pořádá   Den otevřených dveří</dc:title>
  <dc:creator>Jančík</dc:creator>
  <cp:lastModifiedBy>Jančík</cp:lastModifiedBy>
  <cp:revision>7</cp:revision>
  <dcterms:created xsi:type="dcterms:W3CDTF">2019-05-30T18:32:36Z</dcterms:created>
  <dcterms:modified xsi:type="dcterms:W3CDTF">2019-05-31T04:33:51Z</dcterms:modified>
</cp:coreProperties>
</file>